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17" d="100"/>
          <a:sy n="17" d="100"/>
        </p:scale>
        <p:origin x="192" y="56"/>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9/7/2025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4876800" y="3701375"/>
            <a:ext cx="311277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a:r>
              <a:rPr lang="en-US" sz="9600" b="1" dirty="0">
                <a:latin typeface="Lato Black" panose="020F0A02020204030203" pitchFamily="34" charset="0"/>
                <a:cs typeface="B Nazanin" panose="00000400000000000000" pitchFamily="2" charset="-78"/>
              </a:rPr>
              <a:t>Title </a:t>
            </a:r>
            <a:r>
              <a:rPr lang="en-US" sz="9600" b="1" dirty="0" err="1">
                <a:latin typeface="Lato Black" panose="020F0A02020204030203" pitchFamily="34" charset="0"/>
                <a:cs typeface="B Nazanin" panose="00000400000000000000" pitchFamily="2" charset="-78"/>
              </a:rPr>
              <a:t>Title</a:t>
            </a:r>
            <a:r>
              <a:rPr lang="en-US" sz="9600" b="1" dirty="0">
                <a:latin typeface="Lato Black" panose="020F0A02020204030203" pitchFamily="34" charset="0"/>
                <a:cs typeface="B Nazanin" panose="00000400000000000000" pitchFamily="2" charset="-78"/>
              </a:rPr>
              <a:t> </a:t>
            </a:r>
            <a:r>
              <a:rPr lang="en-US" sz="9600" b="1" dirty="0" err="1">
                <a:latin typeface="Lato Black" panose="020F0A02020204030203" pitchFamily="34" charset="0"/>
                <a:cs typeface="B Nazanin" panose="00000400000000000000" pitchFamily="2" charset="-78"/>
              </a:rPr>
              <a:t>Title</a:t>
            </a:r>
            <a:r>
              <a:rPr lang="en-US" sz="9600" b="1" dirty="0">
                <a:latin typeface="Lato Black" panose="020F0A02020204030203" pitchFamily="34" charset="0"/>
                <a:cs typeface="B Nazanin" panose="00000400000000000000" pitchFamily="2" charset="-78"/>
              </a:rPr>
              <a:t> </a:t>
            </a:r>
            <a:r>
              <a:rPr lang="en-US" sz="9600" b="1" dirty="0" err="1">
                <a:latin typeface="Lato Black" panose="020F0A02020204030203" pitchFamily="34" charset="0"/>
                <a:cs typeface="B Nazanin" panose="00000400000000000000" pitchFamily="2" charset="-78"/>
              </a:rPr>
              <a:t>Title</a:t>
            </a:r>
            <a:r>
              <a:rPr lang="en-US" sz="9600" b="1" dirty="0">
                <a:latin typeface="Lato Black" panose="020F0A02020204030203" pitchFamily="34" charset="0"/>
                <a:cs typeface="B Nazanin" panose="00000400000000000000" pitchFamily="2" charset="-78"/>
              </a:rPr>
              <a:t> </a:t>
            </a:r>
            <a:r>
              <a:rPr lang="en-US" sz="9600" b="1" dirty="0" err="1">
                <a:latin typeface="Lato Black" panose="020F0A02020204030203" pitchFamily="34" charset="0"/>
                <a:cs typeface="B Nazanin" panose="00000400000000000000" pitchFamily="2" charset="-78"/>
              </a:rPr>
              <a:t>Title</a:t>
            </a:r>
            <a:r>
              <a:rPr lang="en-US" sz="9600" b="1" dirty="0">
                <a:latin typeface="Lato Black" panose="020F0A02020204030203" pitchFamily="34" charset="0"/>
                <a:cs typeface="B Nazanin" panose="00000400000000000000" pitchFamily="2" charset="-78"/>
              </a:rPr>
              <a:t> </a:t>
            </a:r>
            <a:r>
              <a:rPr lang="en-US" sz="9600" b="1" dirty="0" err="1">
                <a:latin typeface="Lato Black" panose="020F0A02020204030203" pitchFamily="34" charset="0"/>
                <a:cs typeface="B Nazanin" panose="00000400000000000000" pitchFamily="2" charset="-78"/>
              </a:rPr>
              <a:t>Title</a:t>
            </a:r>
            <a:endParaRPr lang="fa-IR" sz="9600" b="1" dirty="0">
              <a:latin typeface="Lato Black" panose="020F0A02020204030203" pitchFamily="34" charset="0"/>
              <a:cs typeface="B Nazanin" panose="00000400000000000000" pitchFamily="2" charset="-78"/>
            </a:endParaRPr>
          </a:p>
          <a:p>
            <a:pPr algn="ctr"/>
            <a:r>
              <a:rPr lang="en-US" sz="6000" b="1" dirty="0">
                <a:cs typeface="B Nazanin" panose="00000400000000000000" pitchFamily="2" charset="-78"/>
              </a:rPr>
              <a:t>Author</a:t>
            </a:r>
            <a:r>
              <a:rPr lang="en-US" sz="6000" b="1" baseline="30000" dirty="0">
                <a:cs typeface="B Nazanin" panose="00000400000000000000" pitchFamily="2" charset="-78"/>
              </a:rPr>
              <a:t>1</a:t>
            </a:r>
            <a:r>
              <a:rPr lang="en-US" sz="6000" b="1" dirty="0">
                <a:cs typeface="B Nazanin" panose="00000400000000000000" pitchFamily="2" charset="-78"/>
              </a:rPr>
              <a:t>, Author</a:t>
            </a:r>
            <a:r>
              <a:rPr lang="en-US" sz="6000" b="1" baseline="30000" dirty="0">
                <a:cs typeface="B Nazanin" panose="00000400000000000000" pitchFamily="2" charset="-78"/>
              </a:rPr>
              <a:t>2</a:t>
            </a:r>
            <a:r>
              <a:rPr lang="en-US" sz="6000" b="1" dirty="0">
                <a:cs typeface="B Nazanin" panose="00000400000000000000" pitchFamily="2" charset="-78"/>
              </a:rPr>
              <a:t>, Author</a:t>
            </a:r>
            <a:r>
              <a:rPr lang="en-US" sz="6000" b="1" baseline="30000" dirty="0">
                <a:cs typeface="B Nazanin" panose="00000400000000000000" pitchFamily="2" charset="-78"/>
              </a:rPr>
              <a:t>3</a:t>
            </a:r>
            <a:r>
              <a:rPr lang="en-US" sz="6000" b="1" dirty="0">
                <a:cs typeface="B Nazanin" panose="00000400000000000000" pitchFamily="2" charset="-78"/>
              </a:rPr>
              <a:t>, …</a:t>
            </a:r>
          </a:p>
          <a:p>
            <a:pPr algn="ctr"/>
            <a:r>
              <a:rPr lang="en-US" sz="6000" b="1" dirty="0">
                <a:cs typeface="B Nazanin" panose="00000400000000000000" pitchFamily="2" charset="-78"/>
              </a:rPr>
              <a:t>Affiliations</a:t>
            </a:r>
            <a:r>
              <a:rPr lang="fa-IR" sz="6000" b="1" dirty="0">
                <a:cs typeface="B Nazanin" panose="00000400000000000000" pitchFamily="2" charset="-78"/>
              </a:rPr>
              <a:t>     </a:t>
            </a:r>
            <a:r>
              <a:rPr lang="en-US" sz="6000" b="1" dirty="0">
                <a:cs typeface="B Nazanin" panose="00000400000000000000" pitchFamily="2" charset="-78"/>
              </a:rPr>
              <a:t>*</a:t>
            </a:r>
            <a:r>
              <a:rPr lang="en-US" sz="6000" b="1" i="1" dirty="0">
                <a:cs typeface="B Nazanin" panose="00000400000000000000" pitchFamily="2" charset="-78"/>
              </a:rPr>
              <a:t>Corresponding author’s email</a:t>
            </a:r>
            <a:endParaRPr lang="fa-IR" sz="6000" b="1" i="1" dirty="0">
              <a:cs typeface="B Nazanin" panose="00000400000000000000" pitchFamily="2" charset="-78"/>
            </a:endParaRPr>
          </a:p>
        </p:txBody>
      </p:sp>
      <p:sp>
        <p:nvSpPr>
          <p:cNvPr id="9" name="AutoShape 4"/>
          <p:cNvSpPr>
            <a:spLocks noChangeArrowheads="1"/>
          </p:cNvSpPr>
          <p:nvPr/>
        </p:nvSpPr>
        <p:spPr bwMode="auto">
          <a:xfrm>
            <a:off x="36449386" y="4741842"/>
            <a:ext cx="5359399" cy="1342668"/>
          </a:xfrm>
          <a:prstGeom prst="roundRect">
            <a:avLst>
              <a:gd name="adj" fmla="val 7000"/>
            </a:avLst>
          </a:prstGeom>
          <a:solidFill>
            <a:srgbClr val="29B95C"/>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a:t>
            </a:r>
            <a:endParaRPr lang="fa-IR" sz="4800" dirty="0">
              <a:solidFill>
                <a:schemeClr val="tx1"/>
              </a:solidFill>
              <a:cs typeface="B Nazanin" panose="00000400000000000000" pitchFamily="2" charset="-78"/>
            </a:endParaRPr>
          </a:p>
        </p:txBody>
      </p:sp>
      <p:sp>
        <p:nvSpPr>
          <p:cNvPr id="10" name="Rounded Rectangle 9"/>
          <p:cNvSpPr/>
          <p:nvPr/>
        </p:nvSpPr>
        <p:spPr>
          <a:xfrm>
            <a:off x="3281940" y="3866451"/>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608006" y="8892602"/>
            <a:ext cx="9601200" cy="873301"/>
          </a:xfrm>
          <a:prstGeom prst="rect">
            <a:avLst/>
          </a:prstGeom>
          <a:solidFill>
            <a:schemeClr val="tx2">
              <a:lumMod val="60000"/>
              <a:lumOff val="40000"/>
            </a:schemeClr>
          </a:solidFill>
          <a:ln w="12700">
            <a:solidFill>
              <a:schemeClr val="accent1">
                <a:lumMod val="75000"/>
              </a:schemeClr>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096440" y="8931506"/>
            <a:ext cx="20713588" cy="873301"/>
          </a:xfrm>
          <a:prstGeom prst="rect">
            <a:avLst/>
          </a:prstGeom>
          <a:solidFill>
            <a:schemeClr val="tx2">
              <a:lumMod val="60000"/>
              <a:lumOff val="40000"/>
            </a:schemeClr>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2902878" y="8931506"/>
            <a:ext cx="9601200" cy="873301"/>
          </a:xfrm>
          <a:prstGeom prst="rect">
            <a:avLst/>
          </a:prstGeom>
          <a:solidFill>
            <a:schemeClr val="tx2">
              <a:lumMod val="60000"/>
              <a:lumOff val="40000"/>
            </a:schemeClr>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608006" y="7124977"/>
            <a:ext cx="39906933" cy="156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fa-IR"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748136" y="6112258"/>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chemeClr val="accent1">
                    <a:lumMod val="75000"/>
                  </a:schemeClr>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592587" y="14924855"/>
            <a:ext cx="9601200" cy="873301"/>
          </a:xfrm>
          <a:prstGeom prst="rect">
            <a:avLst/>
          </a:prstGeom>
          <a:solidFill>
            <a:schemeClr val="tx2">
              <a:lumMod val="60000"/>
              <a:lumOff val="40000"/>
            </a:schemeClr>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148723" y="19323628"/>
            <a:ext cx="9601200" cy="873301"/>
          </a:xfrm>
          <a:prstGeom prst="rect">
            <a:avLst/>
          </a:prstGeom>
          <a:solidFill>
            <a:schemeClr val="tx2">
              <a:lumMod val="60000"/>
              <a:lumOff val="40000"/>
            </a:schemeClr>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390" y="9765903"/>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793211" y="16267014"/>
            <a:ext cx="9483751" cy="6986528"/>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endParaRPr lang="fa-IR" sz="3200" dirty="0">
              <a:latin typeface="Times New Roman" panose="02020603050405020304" pitchFamily="18" charset="0"/>
              <a:ea typeface="Open Sans" panose="020B0606030504020204" pitchFamily="34" charset="0"/>
              <a:cs typeface="Times New Roman" panose="02020603050405020304" pitchFamily="18" charset="0"/>
            </a:endParaRPr>
          </a:p>
          <a:p>
            <a:endParaRPr lang="fa-IR" sz="3200" dirty="0">
              <a:latin typeface="Times New Roman" panose="02020603050405020304" pitchFamily="18" charset="0"/>
              <a:ea typeface="Open Sans" panose="020B0606030504020204" pitchFamily="34" charset="0"/>
              <a:cs typeface="Times New Roman" panose="02020603050405020304" pitchFamily="18" charset="0"/>
            </a:endParaRPr>
          </a:p>
          <a:p>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a:p>
            <a:r>
              <a:rPr lang="en-US" sz="3200" dirty="0">
                <a:latin typeface="Times New Roman" panose="02020603050405020304" pitchFamily="18" charset="0"/>
                <a:ea typeface="Open Sans" panose="020B0606030504020204" pitchFamily="34" charset="0"/>
                <a:cs typeface="Times New Roman" panose="02020603050405020304" pitchFamily="18" charset="0"/>
              </a:rPr>
              <a:t>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a:p>
            <a:r>
              <a:rPr lang="en-US" sz="3200" dirty="0">
                <a:latin typeface="Times New Roman" panose="02020603050405020304" pitchFamily="18" charset="0"/>
                <a:ea typeface="Open Sans" panose="020B0606030504020204" pitchFamily="34" charset="0"/>
                <a:cs typeface="Times New Roman" panose="02020603050405020304" pitchFamily="18" charset="0"/>
              </a:rPr>
              <a:t>.</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096440" y="10022048"/>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2962772" y="9959175"/>
            <a:ext cx="9857035" cy="5016758"/>
          </a:xfrm>
          <a:prstGeom prst="rect">
            <a:avLst/>
          </a:prstGeom>
          <a:noFill/>
        </p:spPr>
        <p:txBody>
          <a:bodyPr wrap="square" rtlCol="0">
            <a:spAutoFit/>
          </a:bodyPr>
          <a:lstStyle>
            <a:defPPr>
              <a:defRPr kern="1200"/>
            </a:defPPr>
          </a:lstStyle>
          <a:p>
            <a:r>
              <a:rPr lang="en-US" sz="40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4000" dirty="0" err="1">
                <a:solidFill>
                  <a:srgbClr val="000001"/>
                </a:solidFill>
                <a:latin typeface="Times New Roman"/>
                <a:ea typeface="Times New Roman"/>
                <a:cs typeface="Times New Roman"/>
                <a:sym typeface="Times New Roman"/>
              </a:rPr>
              <a:t>emphasise</a:t>
            </a:r>
            <a:r>
              <a:rPr lang="en-US" sz="40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40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020806" y="20572354"/>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39668" y="10053546"/>
            <a:ext cx="96012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3148723" y="15020800"/>
            <a:ext cx="9601200" cy="4115115"/>
          </a:xfrm>
          <a:prstGeom prst="rect">
            <a:avLst/>
          </a:prstGeom>
        </p:spPr>
      </p:pic>
      <p:sp>
        <p:nvSpPr>
          <p:cNvPr id="56" name="TextBox 33">
            <a:extLst>
              <a:ext uri="{FF2B5EF4-FFF2-40B4-BE49-F238E27FC236}">
                <a16:creationId xmlns:a16="http://schemas.microsoft.com/office/drawing/2014/main" id="{B4056920-8EE7-678C-0C18-45455248657A}"/>
              </a:ext>
            </a:extLst>
          </p:cNvPr>
          <p:cNvSpPr txBox="1"/>
          <p:nvPr/>
        </p:nvSpPr>
        <p:spPr>
          <a:xfrm>
            <a:off x="11221983" y="13146700"/>
            <a:ext cx="5602977" cy="1038746"/>
          </a:xfrm>
          <a:prstGeom prst="rect">
            <a:avLst/>
          </a:prstGeom>
        </p:spPr>
        <p:txBody>
          <a:bodyPr wrap="square"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2889859"/>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8776" y="14283456"/>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096440" y="14975933"/>
            <a:ext cx="9676994" cy="8940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4400" dirty="0">
                <a:latin typeface="Times New Roman" panose="02020603050405020304" pitchFamily="18" charset="0"/>
                <a:ea typeface="Open Sans" panose="020B0606030504020204" pitchFamily="34" charset="0"/>
                <a:cs typeface="Times New Roman" panose="02020603050405020304" pitchFamily="18" charset="0"/>
              </a:rPr>
              <a:t>Text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r>
              <a:rPr lang="en-US" sz="44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4400" dirty="0">
                <a:latin typeface="Times New Roman" panose="02020603050405020304" pitchFamily="18" charset="0"/>
                <a:ea typeface="Open Sans" panose="020B0606030504020204" pitchFamily="34" charset="0"/>
                <a:cs typeface="Times New Roman" panose="02020603050405020304" pitchFamily="18" charset="0"/>
              </a:rPr>
              <a:t> .</a:t>
            </a:r>
            <a:endParaRPr lang="en-US" sz="4400" dirty="0">
              <a:solidFill>
                <a:srgbClr val="000001"/>
              </a:solidFill>
              <a:latin typeface="Times New Roman"/>
              <a:cs typeface="Times New Roman"/>
            </a:endParaRPr>
          </a:p>
          <a:p>
            <a:pPr algn="just"/>
            <a:endParaRPr lang="en-US" sz="44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2041</TotalTime>
  <Words>738</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Nazanin</vt:lpstr>
      <vt:lpstr>Calibri</vt:lpstr>
      <vt:lpstr>Calibri Light</vt:lpstr>
      <vt:lpstr>Lato Black</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alireza aghfard</cp:lastModifiedBy>
  <cp:revision>203</cp:revision>
  <dcterms:created xsi:type="dcterms:W3CDTF">2018-04-09T07:28:08Z</dcterms:created>
  <dcterms:modified xsi:type="dcterms:W3CDTF">2025-09-07T08:13:20Z</dcterms:modified>
</cp:coreProperties>
</file>