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</p:sldIdLst>
  <p:sldSz cx="43526075" cy="244141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0" userDrawn="1">
          <p15:clr>
            <a:srgbClr val="A4A3A4"/>
          </p15:clr>
        </p15:guide>
        <p15:guide id="2" pos="13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669" autoAdjust="0"/>
  </p:normalViewPr>
  <p:slideViewPr>
    <p:cSldViewPr snapToGrid="0">
      <p:cViewPr varScale="1">
        <p:scale>
          <a:sx n="24" d="100"/>
          <a:sy n="24" d="100"/>
        </p:scale>
        <p:origin x="658" y="91"/>
      </p:cViewPr>
      <p:guideLst>
        <p:guide orient="horz" pos="7690"/>
        <p:guide pos="13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760" y="3995560"/>
            <a:ext cx="32644556" cy="8499746"/>
          </a:xfrm>
        </p:spPr>
        <p:txBody>
          <a:bodyPr anchor="b"/>
          <a:lstStyle>
            <a:lvl1pPr algn="ctr">
              <a:defRPr sz="21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760" y="12823089"/>
            <a:ext cx="32644556" cy="5894436"/>
          </a:xfrm>
        </p:spPr>
        <p:txBody>
          <a:bodyPr/>
          <a:lstStyle>
            <a:lvl1pPr marL="0" indent="0" algn="ctr">
              <a:buNone/>
              <a:defRPr sz="8544"/>
            </a:lvl1pPr>
            <a:lvl2pPr marL="1627632" indent="0" algn="ctr">
              <a:buNone/>
              <a:defRPr sz="7120"/>
            </a:lvl2pPr>
            <a:lvl3pPr marL="3255264" indent="0" algn="ctr">
              <a:buNone/>
              <a:defRPr sz="6408"/>
            </a:lvl3pPr>
            <a:lvl4pPr marL="4882896" indent="0" algn="ctr">
              <a:buNone/>
              <a:defRPr sz="5696"/>
            </a:lvl4pPr>
            <a:lvl5pPr marL="6510528" indent="0" algn="ctr">
              <a:buNone/>
              <a:defRPr sz="5696"/>
            </a:lvl5pPr>
            <a:lvl6pPr marL="8138160" indent="0" algn="ctr">
              <a:buNone/>
              <a:defRPr sz="5696"/>
            </a:lvl6pPr>
            <a:lvl7pPr marL="9765792" indent="0" algn="ctr">
              <a:buNone/>
              <a:defRPr sz="5696"/>
            </a:lvl7pPr>
            <a:lvl8pPr marL="11393424" indent="0" algn="ctr">
              <a:buNone/>
              <a:defRPr sz="5696"/>
            </a:lvl8pPr>
            <a:lvl9pPr marL="13021056" indent="0" algn="ctr">
              <a:buNone/>
              <a:defRPr sz="56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1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8347" y="1299828"/>
            <a:ext cx="9385310" cy="20689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418" y="1299828"/>
            <a:ext cx="27611854" cy="20689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748" y="6086590"/>
            <a:ext cx="37541240" cy="10155612"/>
          </a:xfrm>
        </p:spPr>
        <p:txBody>
          <a:bodyPr anchor="b"/>
          <a:lstStyle>
            <a:lvl1pPr>
              <a:defRPr sz="21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48" y="16338278"/>
            <a:ext cx="37541240" cy="5340596"/>
          </a:xfrm>
        </p:spPr>
        <p:txBody>
          <a:bodyPr/>
          <a:lstStyle>
            <a:lvl1pPr marL="0" indent="0">
              <a:buNone/>
              <a:defRPr sz="8544">
                <a:solidFill>
                  <a:schemeClr val="tx1">
                    <a:tint val="75000"/>
                  </a:schemeClr>
                </a:solidFill>
              </a:defRPr>
            </a:lvl1pPr>
            <a:lvl2pPr marL="1627632" indent="0">
              <a:buNone/>
              <a:defRPr sz="7120">
                <a:solidFill>
                  <a:schemeClr val="tx1">
                    <a:tint val="75000"/>
                  </a:schemeClr>
                </a:solidFill>
              </a:defRPr>
            </a:lvl2pPr>
            <a:lvl3pPr marL="3255264" indent="0">
              <a:buNone/>
              <a:defRPr sz="6408">
                <a:solidFill>
                  <a:schemeClr val="tx1">
                    <a:tint val="75000"/>
                  </a:schemeClr>
                </a:solidFill>
              </a:defRPr>
            </a:lvl3pPr>
            <a:lvl4pPr marL="488289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4pPr>
            <a:lvl5pPr marL="6510528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5pPr>
            <a:lvl6pPr marL="8138160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6pPr>
            <a:lvl7pPr marL="9765792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7pPr>
            <a:lvl8pPr marL="11393424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8pPr>
            <a:lvl9pPr marL="1302105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418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5075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2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7" y="1299830"/>
            <a:ext cx="37541240" cy="47189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8089" y="5984862"/>
            <a:ext cx="18413568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8089" y="8917951"/>
            <a:ext cx="18413568" cy="1311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5076" y="5984862"/>
            <a:ext cx="18504251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5076" y="8917951"/>
            <a:ext cx="18504251" cy="1311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9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>
              <a:defRPr sz="11392"/>
            </a:lvl1pPr>
            <a:lvl2pPr>
              <a:defRPr sz="9968"/>
            </a:lvl2pPr>
            <a:lvl3pPr>
              <a:defRPr sz="8544"/>
            </a:lvl3pPr>
            <a:lvl4pPr>
              <a:defRPr sz="7120"/>
            </a:lvl4pPr>
            <a:lvl5pPr>
              <a:defRPr sz="7120"/>
            </a:lvl5pPr>
            <a:lvl6pPr>
              <a:defRPr sz="7120"/>
            </a:lvl6pPr>
            <a:lvl7pPr>
              <a:defRPr sz="7120"/>
            </a:lvl7pPr>
            <a:lvl8pPr>
              <a:defRPr sz="7120"/>
            </a:lvl8pPr>
            <a:lvl9pPr>
              <a:defRPr sz="71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04251" y="3515189"/>
            <a:ext cx="22035075" cy="17349880"/>
          </a:xfrm>
        </p:spPr>
        <p:txBody>
          <a:bodyPr anchor="t"/>
          <a:lstStyle>
            <a:lvl1pPr marL="0" indent="0">
              <a:buNone/>
              <a:defRPr sz="11392"/>
            </a:lvl1pPr>
            <a:lvl2pPr marL="1627632" indent="0">
              <a:buNone/>
              <a:defRPr sz="9968"/>
            </a:lvl2pPr>
            <a:lvl3pPr marL="3255264" indent="0">
              <a:buNone/>
              <a:defRPr sz="8544"/>
            </a:lvl3pPr>
            <a:lvl4pPr marL="4882896" indent="0">
              <a:buNone/>
              <a:defRPr sz="7120"/>
            </a:lvl4pPr>
            <a:lvl5pPr marL="6510528" indent="0">
              <a:buNone/>
              <a:defRPr sz="7120"/>
            </a:lvl5pPr>
            <a:lvl6pPr marL="8138160" indent="0">
              <a:buNone/>
              <a:defRPr sz="7120"/>
            </a:lvl6pPr>
            <a:lvl7pPr marL="9765792" indent="0">
              <a:buNone/>
              <a:defRPr sz="7120"/>
            </a:lvl7pPr>
            <a:lvl8pPr marL="11393424" indent="0">
              <a:buNone/>
              <a:defRPr sz="7120"/>
            </a:lvl8pPr>
            <a:lvl9pPr marL="13021056" indent="0">
              <a:buNone/>
              <a:defRPr sz="71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2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418" y="1299830"/>
            <a:ext cx="37541240" cy="471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418" y="6499141"/>
            <a:ext cx="37541240" cy="1549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418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BFE5-32FC-43EE-B228-023E40A467C7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8013" y="22628314"/>
            <a:ext cx="14690050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40290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5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3255264" rtl="0" eaLnBrk="1" latinLnBrk="0" hangingPunct="1">
        <a:lnSpc>
          <a:spcPct val="90000"/>
        </a:lnSpc>
        <a:spcBef>
          <a:spcPct val="0"/>
        </a:spcBef>
        <a:buNone/>
        <a:defRPr sz="15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816" indent="-813816" algn="l" defTabSz="3255264" rtl="0" eaLnBrk="1" latinLnBrk="0" hangingPunct="1">
        <a:lnSpc>
          <a:spcPct val="90000"/>
        </a:lnSpc>
        <a:spcBef>
          <a:spcPts val="3560"/>
        </a:spcBef>
        <a:buFont typeface="Arial" panose="020B0604020202020204" pitchFamily="34" charset="0"/>
        <a:buChar char="•"/>
        <a:defRPr sz="9968" kern="1200">
          <a:solidFill>
            <a:schemeClr val="tx1"/>
          </a:solidFill>
          <a:latin typeface="+mn-lt"/>
          <a:ea typeface="+mn-ea"/>
          <a:cs typeface="+mn-cs"/>
        </a:defRPr>
      </a:lvl1pPr>
      <a:lvl2pPr marL="244144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8544" kern="1200">
          <a:solidFill>
            <a:schemeClr val="tx1"/>
          </a:solidFill>
          <a:latin typeface="+mn-lt"/>
          <a:ea typeface="+mn-ea"/>
          <a:cs typeface="+mn-cs"/>
        </a:defRPr>
      </a:lvl2pPr>
      <a:lvl3pPr marL="406908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7120" kern="1200">
          <a:solidFill>
            <a:schemeClr val="tx1"/>
          </a:solidFill>
          <a:latin typeface="+mn-lt"/>
          <a:ea typeface="+mn-ea"/>
          <a:cs typeface="+mn-cs"/>
        </a:defRPr>
      </a:lvl3pPr>
      <a:lvl4pPr marL="569671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7324344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951976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1057960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220724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83487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1pPr>
      <a:lvl2pPr marL="162763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2pPr>
      <a:lvl3pPr marL="325526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3pPr>
      <a:lvl4pPr marL="488289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6510528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13816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976579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139342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02105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37">
            <a:extLst>
              <a:ext uri="{FF2B5EF4-FFF2-40B4-BE49-F238E27FC236}">
                <a16:creationId xmlns:a16="http://schemas.microsoft.com/office/drawing/2014/main" id="{A2D2C8CE-E948-3E8D-0B63-FF5C979D1AE6}"/>
              </a:ext>
            </a:extLst>
          </p:cNvPr>
          <p:cNvSpPr txBox="1"/>
          <p:nvPr/>
        </p:nvSpPr>
        <p:spPr>
          <a:xfrm>
            <a:off x="0" y="22889859"/>
            <a:ext cx="4300575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dirty="0">
                <a:solidFill>
                  <a:srgbClr val="00000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References</a:t>
            </a:r>
          </a:p>
          <a:p>
            <a:pPr algn="l"/>
            <a:r>
              <a:rPr lang="en-US" sz="3200" dirty="0">
                <a:solidFill>
                  <a:srgbClr val="0000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 can take up a lot of space, so cite only the key references used in the study.</a:t>
            </a:r>
          </a:p>
        </p:txBody>
      </p:sp>
    </p:spTree>
    <p:extLst>
      <p:ext uri="{BB962C8B-B14F-4D97-AF65-F5344CB8AC3E}">
        <p14:creationId xmlns:p14="http://schemas.microsoft.com/office/powerpoint/2010/main" val="317111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2048</TotalTime>
  <Words>21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Times New Roman Bold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GreenPoster</dc:creator>
  <cp:lastModifiedBy>Ali Nikparast</cp:lastModifiedBy>
  <cp:revision>204</cp:revision>
  <dcterms:created xsi:type="dcterms:W3CDTF">2018-04-09T07:28:08Z</dcterms:created>
  <dcterms:modified xsi:type="dcterms:W3CDTF">2025-09-07T11:31:28Z</dcterms:modified>
</cp:coreProperties>
</file>